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72" r:id="rId2"/>
    <p:sldId id="273" r:id="rId3"/>
    <p:sldId id="276" r:id="rId4"/>
    <p:sldId id="274" r:id="rId5"/>
    <p:sldId id="275" r:id="rId6"/>
    <p:sldId id="259" r:id="rId7"/>
    <p:sldId id="260" r:id="rId8"/>
    <p:sldId id="261" r:id="rId9"/>
    <p:sldId id="262" r:id="rId10"/>
    <p:sldId id="263" r:id="rId11"/>
    <p:sldId id="277" r:id="rId12"/>
    <p:sldId id="278" r:id="rId13"/>
    <p:sldId id="279" r:id="rId14"/>
    <p:sldId id="280" r:id="rId15"/>
    <p:sldId id="281" r:id="rId16"/>
    <p:sldId id="28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+8W1T4/PMu1jWFFO/1fqsonRz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2025B5-F7F3-470F-84E1-CD94294D66B8}">
  <a:tblStyle styleId="{EC2025B5-F7F3-470F-84E1-CD94294D66B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0734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1445F-1505-4E98-AAD4-1F4C60612E65}" type="datetimeFigureOut">
              <a:rPr lang="en-US"/>
              <a:pPr>
                <a:defRPr/>
              </a:pPr>
              <a:t>11-Sep-20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7AD2E-55D8-462F-B955-F344B50DEA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1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*-+</a:t>
            </a:r>
          </a:p>
        </p:txBody>
      </p:sp>
      <p:pic>
        <p:nvPicPr>
          <p:cNvPr id="450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771" y="104931"/>
            <a:ext cx="6879706" cy="3771745"/>
          </a:xfrm>
          <a:noFill/>
        </p:spPr>
      </p:pic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5125"/>
            <a:ext cx="4908030" cy="351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3" y="3876676"/>
            <a:ext cx="5581337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932" y="3916898"/>
            <a:ext cx="5458298" cy="266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3984"/>
            <a:ext cx="10515600" cy="847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9547"/>
            <a:ext cx="10515600" cy="49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CODE CONVERTER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943"/>
            <a:ext cx="7492464" cy="4736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59" y="1978702"/>
            <a:ext cx="4835242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K-MAP SIMPLIFICATION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469"/>
            <a:ext cx="6573167" cy="4905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0" y="1540743"/>
            <a:ext cx="5867410" cy="53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Gray  to binary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3" y="1690689"/>
            <a:ext cx="11647357" cy="50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726242" cy="3677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64" y="0"/>
            <a:ext cx="6345836" cy="3387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37678"/>
            <a:ext cx="6610661" cy="3320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64" y="3677163"/>
            <a:ext cx="5291528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6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Binary to BCD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3" y="1780466"/>
            <a:ext cx="10199557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92273" cy="3324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14" y="114316"/>
            <a:ext cx="5481687" cy="321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" y="3689814"/>
            <a:ext cx="4058216" cy="2876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97" y="3324689"/>
            <a:ext cx="6437204" cy="34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7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 </a:t>
            </a:r>
            <a:r>
              <a:rPr lang="en-US" dirty="0" smtClean="0"/>
              <a:t>   				4:1 MUX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02" y="2127333"/>
            <a:ext cx="6371298" cy="403916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3" y="2271049"/>
            <a:ext cx="5152198" cy="4351338"/>
          </a:xfrm>
        </p:spPr>
      </p:pic>
    </p:spTree>
    <p:extLst>
      <p:ext uri="{BB962C8B-B14F-4D97-AF65-F5344CB8AC3E}">
        <p14:creationId xmlns:p14="http://schemas.microsoft.com/office/powerpoint/2010/main" val="83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8: 1MUX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307"/>
            <a:ext cx="5202836" cy="46474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02" y="1350160"/>
            <a:ext cx="5491397" cy="55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4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81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529" y="381001"/>
            <a:ext cx="6452798" cy="5615065"/>
          </a:xfrm>
          <a:noFill/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533399"/>
            <a:ext cx="3851222" cy="489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5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4" y="304800"/>
            <a:ext cx="5068083" cy="575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0201" y="395991"/>
            <a:ext cx="5943599" cy="5675025"/>
          </a:xfrm>
          <a:noFill/>
        </p:spPr>
      </p:pic>
    </p:spTree>
    <p:extLst>
      <p:ext uri="{BB962C8B-B14F-4D97-AF65-F5344CB8AC3E}">
        <p14:creationId xmlns:p14="http://schemas.microsoft.com/office/powerpoint/2010/main" val="10559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6"/>
            <a:ext cx="10674246" cy="4450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7" y="4815464"/>
            <a:ext cx="11362545" cy="13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854128" cy="2953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087973"/>
            <a:ext cx="6192186" cy="3342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95" y="2942679"/>
            <a:ext cx="7020905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15600" cy="2593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6153"/>
            <a:ext cx="6487430" cy="3532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20" y="2718847"/>
            <a:ext cx="5711253" cy="41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793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80" y="2793533"/>
            <a:ext cx="5491681" cy="3937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1" y="3013023"/>
            <a:ext cx="6239746" cy="34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11</Words>
  <Application>Microsoft Office PowerPoint</Application>
  <PresentationFormat>Widescreen</PresentationFormat>
  <Paragraphs>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*-+</vt:lpstr>
      <vt:lpstr>        4:1 MUX</vt:lpstr>
      <vt:lpstr>    8: 1MUX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CODE CONVERTER</vt:lpstr>
      <vt:lpstr>K-MAP SIMPLIFICATION</vt:lpstr>
      <vt:lpstr>    Gray  to binary</vt:lpstr>
      <vt:lpstr>PowerPoint Presentation</vt:lpstr>
      <vt:lpstr>                            Binary to BCD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Placement Statistics</dc:title>
  <dc:creator>KSRCT</dc:creator>
  <cp:lastModifiedBy>SAMI NATHAN</cp:lastModifiedBy>
  <cp:revision>32</cp:revision>
  <dcterms:created xsi:type="dcterms:W3CDTF">2020-08-19T05:54:19Z</dcterms:created>
  <dcterms:modified xsi:type="dcterms:W3CDTF">2020-09-11T06:24:55Z</dcterms:modified>
</cp:coreProperties>
</file>